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43" name="" descr=""/>
          <p:cNvPicPr/>
          <p:nvPr/>
        </p:nvPicPr>
        <p:blipFill>
          <a:blip r:embed="rId2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88" name="" descr=""/>
          <p:cNvPicPr/>
          <p:nvPr/>
        </p:nvPicPr>
        <p:blipFill>
          <a:blip r:embed="rId2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89" name="" descr=""/>
          <p:cNvPicPr/>
          <p:nvPr/>
        </p:nvPicPr>
        <p:blipFill>
          <a:blip r:embed="rId3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11/7/17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E5F60F2C-9764-4173-9D78-F407A50D9D62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6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7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8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9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0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1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LevelClick to edit Master text styles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11/7/17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5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0D4E7D23-7EAD-4D37-BD48-2DD4E4C5B300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hyperlink" Target="mailto:christoffer.holmstedt@se.abb.com" TargetMode="External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Group 1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20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INTERACTIVE JOINT KANBAN BOARD FOR ABB PORTS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2" name="Picture 4" descr=""/>
          <p:cNvPicPr/>
          <p:nvPr/>
        </p:nvPicPr>
        <p:blipFill>
          <a:blip r:embed="rId1"/>
          <a:stretch/>
        </p:blipFill>
        <p:spPr>
          <a:xfrm>
            <a:off x="5207760" y="279720"/>
            <a:ext cx="6578280" cy="4227480"/>
          </a:xfrm>
          <a:prstGeom prst="rect">
            <a:avLst/>
          </a:prstGeom>
          <a:ln>
            <a:noFill/>
          </a:ln>
        </p:spPr>
      </p:pic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Group members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4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André Caldegren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Anton Roslund – Project Manager / Client Communication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Amer Surkovic – Configuration Management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Dzana Hanic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Jawid Nasiri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Kevin Oswaldo Cabrera Navarro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Noah Gustavsson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Robert Duras 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Client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6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ABB Ports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Christoffer Holmstedt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 u="sng">
                <a:solidFill>
                  <a:srgbClr val="58c1ba"/>
                </a:solidFill>
                <a:uFill>
                  <a:solidFill>
                    <a:srgbClr val="ffffff"/>
                  </a:solidFill>
                </a:uFill>
                <a:latin typeface="Century Gothic"/>
                <a:hlinkClick r:id="rId1"/>
              </a:rPr>
              <a:t>christoffer.holmstedt@se.abb.com</a:t>
            </a: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 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021-32 46 18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Project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8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 Kanban board for visual representation of ”artifacts” on their TeamForge server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So far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0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Basic team organization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Meeting with client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Set up of team technologies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Facebook messenger group - possibly already deprecated in favor of slack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Slack for primary means of communication.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GitHub for storing our code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GitHub project for group Kanban board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GitHub wiki for documentation and planning around the project.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Google calendar for group meetings and calendar stuff.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So far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We have started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Project Plan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Requirements 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Use case diagrams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Contacted collabnet for access to TeamForge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Forming questions for the client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activities planned for the rest of the week</a:t>
            </a: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
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4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Plan the next week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Continue working with the project plan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Work on the use case diagram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Initial design sketches 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Any obstacles, risks or issues that have been identified</a:t>
            </a: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
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6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No access to TeamForge. Still unable to to get a free trial, waiting on response from Collabnet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TeamForge’s free trial is limited to 30 days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Overlapping schedules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Questions to the steering group, if any</a:t>
            </a: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
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Are we required present any diagrams to the steering group?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Could the school pay for TeamForge? It’s 420$ for 10 users/year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does the proposed role “Document Templates”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114</TotalTime>
  <Application>LibreOffice/5.1.6.2$Linux_X86_64 LibreOffice_project/10m0$Build-2</Application>
  <Words>251</Words>
  <Paragraphs>48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2017-11-07T12:32:48Z</dcterms:created>
  <dc:creator>Microsoft Office User</dc:creator>
  <dc:description/>
  <dc:language>en-US</dc:language>
  <cp:lastModifiedBy/>
  <dcterms:modified xsi:type="dcterms:W3CDTF">2017-11-07T15:50:00Z</dcterms:modified>
  <cp:revision>14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15.0039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9</vt:i4>
  </property>
</Properties>
</file>